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5" r:id="rId2"/>
    <p:sldMasterId id="2147483677" r:id="rId3"/>
  </p:sldMasterIdLst>
  <p:sldIdLst>
    <p:sldId id="260" r:id="rId4"/>
  </p:sldIdLst>
  <p:sldSz cx="9144000" cy="6858000" type="letter"/>
  <p:notesSz cx="6858000" cy="9144000"/>
  <p:defaultTextStyle>
    <a:defPPr>
      <a:defRPr lang="en-US"/>
    </a:defPPr>
    <a:lvl1pPr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09412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18824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28237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37649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47061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56473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565886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075298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4918367" y="5518897"/>
            <a:ext cx="3748421" cy="5248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/>
              <a:t>Click to add title</a:t>
            </a:r>
            <a:br>
              <a:rPr lang="en-CA" dirty="0"/>
            </a:br>
            <a:r>
              <a:rPr lang="en-CA" dirty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11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9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28E4-A8F4-45C8-834A-A77C2ADCD475}" type="datetimeFigureOut">
              <a:rPr lang="es-CO" smtClean="0"/>
              <a:t>24/11/2022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E329-EE0B-44FB-B61E-B07DD094ED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8395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595023"/>
            <a:ext cx="6421066" cy="259837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22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05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2130519"/>
            <a:ext cx="7772977" cy="1469371"/>
          </a:xfrm>
        </p:spPr>
        <p:txBody>
          <a:bodyPr>
            <a:normAutofit/>
          </a:bodyPr>
          <a:lstStyle>
            <a:lvl1pPr>
              <a:defRPr sz="2471" b="1" i="0">
                <a:latin typeface="Arial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3885640"/>
            <a:ext cx="6401955" cy="175372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03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6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13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17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2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24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2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5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4406713"/>
            <a:ext cx="7771534" cy="1362916"/>
          </a:xfrm>
        </p:spPr>
        <p:txBody>
          <a:bodyPr anchor="t"/>
          <a:lstStyle>
            <a:lvl1pPr algn="l">
              <a:defRPr sz="3530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906526"/>
            <a:ext cx="7771534" cy="1500187"/>
          </a:xfrm>
        </p:spPr>
        <p:txBody>
          <a:bodyPr anchor="b"/>
          <a:lstStyle>
            <a:lvl1pPr marL="0" indent="0">
              <a:buNone/>
              <a:defRPr sz="1765">
                <a:solidFill>
                  <a:schemeClr val="tx1">
                    <a:tint val="75000"/>
                  </a:schemeClr>
                </a:solidFill>
              </a:defRPr>
            </a:lvl1pPr>
            <a:lvl2pPr marL="403433" indent="0">
              <a:buNone/>
              <a:defRPr sz="1588">
                <a:solidFill>
                  <a:schemeClr val="tx1">
                    <a:tint val="75000"/>
                  </a:schemeClr>
                </a:solidFill>
              </a:defRPr>
            </a:lvl2pPr>
            <a:lvl3pPr marL="806867" indent="0">
              <a:buNone/>
              <a:defRPr sz="1412">
                <a:solidFill>
                  <a:schemeClr val="tx1">
                    <a:tint val="75000"/>
                  </a:schemeClr>
                </a:solidFill>
              </a:defRPr>
            </a:lvl3pPr>
            <a:lvl4pPr marL="121030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4pPr>
            <a:lvl5pPr marL="1613733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5pPr>
            <a:lvl6pPr marL="2017166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6pPr>
            <a:lvl7pPr marL="2420600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7pPr>
            <a:lvl8pPr marL="2824033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8pPr>
            <a:lvl9pPr marL="3227466" indent="0">
              <a:buNone/>
              <a:defRPr sz="12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2156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599640"/>
            <a:ext cx="4045238" cy="4527176"/>
          </a:xfrm>
        </p:spPr>
        <p:txBody>
          <a:bodyPr/>
          <a:lstStyle>
            <a:lvl1pPr>
              <a:defRPr sz="2471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599640"/>
            <a:ext cx="4045239" cy="4527176"/>
          </a:xfrm>
        </p:spPr>
        <p:txBody>
          <a:bodyPr/>
          <a:lstStyle>
            <a:lvl1pPr>
              <a:defRPr sz="2471"/>
            </a:lvl1pPr>
            <a:lvl2pPr>
              <a:defRPr sz="2118"/>
            </a:lvl2pPr>
            <a:lvl3pPr>
              <a:defRPr sz="1765"/>
            </a:lvl3pPr>
            <a:lvl4pPr>
              <a:defRPr sz="1588"/>
            </a:lvl4pPr>
            <a:lvl5pPr>
              <a:defRPr sz="1588"/>
            </a:lvl5pPr>
            <a:lvl6pPr>
              <a:defRPr sz="1588"/>
            </a:lvl6pPr>
            <a:lvl7pPr>
              <a:defRPr sz="1588"/>
            </a:lvl7pPr>
            <a:lvl8pPr>
              <a:defRPr sz="1588"/>
            </a:lvl8pPr>
            <a:lvl9pPr>
              <a:defRPr sz="158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65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73144"/>
            <a:ext cx="3007591" cy="1162610"/>
          </a:xfrm>
        </p:spPr>
        <p:txBody>
          <a:bodyPr anchor="b"/>
          <a:lstStyle>
            <a:lvl1pPr algn="l">
              <a:defRPr sz="1765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73144"/>
            <a:ext cx="5111750" cy="5853672"/>
          </a:xfrm>
        </p:spPr>
        <p:txBody>
          <a:bodyPr/>
          <a:lstStyle>
            <a:lvl1pPr>
              <a:defRPr sz="2824"/>
            </a:lvl1pPr>
            <a:lvl2pPr>
              <a:defRPr sz="2471"/>
            </a:lvl2pPr>
            <a:lvl3pPr>
              <a:defRPr sz="2118"/>
            </a:lvl3pPr>
            <a:lvl4pPr>
              <a:defRPr sz="1765"/>
            </a:lvl4pPr>
            <a:lvl5pPr>
              <a:defRPr sz="1765"/>
            </a:lvl5pPr>
            <a:lvl6pPr>
              <a:defRPr sz="1765"/>
            </a:lvl6pPr>
            <a:lvl7pPr>
              <a:defRPr sz="1765"/>
            </a:lvl7pPr>
            <a:lvl8pPr>
              <a:defRPr sz="1765"/>
            </a:lvl8pPr>
            <a:lvl9pPr>
              <a:defRPr sz="176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435755"/>
            <a:ext cx="3007591" cy="4691062"/>
          </a:xfrm>
        </p:spPr>
        <p:txBody>
          <a:bodyPr/>
          <a:lstStyle>
            <a:lvl1pPr marL="0" indent="0">
              <a:buNone/>
              <a:defRPr sz="1235"/>
            </a:lvl1pPr>
            <a:lvl2pPr marL="403433" indent="0">
              <a:buNone/>
              <a:defRPr sz="1059"/>
            </a:lvl2pPr>
            <a:lvl3pPr marL="806867" indent="0">
              <a:buNone/>
              <a:defRPr sz="882"/>
            </a:lvl3pPr>
            <a:lvl4pPr marL="1210300" indent="0">
              <a:buNone/>
              <a:defRPr sz="794"/>
            </a:lvl4pPr>
            <a:lvl5pPr marL="1613733" indent="0">
              <a:buNone/>
              <a:defRPr sz="794"/>
            </a:lvl5pPr>
            <a:lvl6pPr marL="2017166" indent="0">
              <a:buNone/>
              <a:defRPr sz="794"/>
            </a:lvl6pPr>
            <a:lvl7pPr marL="2420600" indent="0">
              <a:buNone/>
              <a:defRPr sz="794"/>
            </a:lvl7pPr>
            <a:lvl8pPr marL="2824033" indent="0">
              <a:buNone/>
              <a:defRPr sz="794"/>
            </a:lvl8pPr>
            <a:lvl9pPr marL="3227466" indent="0">
              <a:buNone/>
              <a:defRPr sz="794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20946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895668"/>
            <a:ext cx="7694202" cy="4363283"/>
          </a:xfrm>
        </p:spPr>
        <p:txBody>
          <a:bodyPr/>
          <a:lstStyle>
            <a:lvl1pPr marL="0" indent="0">
              <a:buNone/>
              <a:defRPr sz="2824"/>
            </a:lvl1pPr>
            <a:lvl2pPr marL="403433" indent="0">
              <a:buNone/>
              <a:defRPr sz="2471"/>
            </a:lvl2pPr>
            <a:lvl3pPr marL="806867" indent="0">
              <a:buNone/>
              <a:defRPr sz="2118"/>
            </a:lvl3pPr>
            <a:lvl4pPr marL="1210300" indent="0">
              <a:buNone/>
              <a:defRPr sz="1765"/>
            </a:lvl4pPr>
            <a:lvl5pPr marL="1613733" indent="0">
              <a:buNone/>
              <a:defRPr sz="1765"/>
            </a:lvl5pPr>
            <a:lvl6pPr marL="2017166" indent="0">
              <a:buNone/>
              <a:defRPr sz="1765"/>
            </a:lvl6pPr>
            <a:lvl7pPr marL="2420600" indent="0">
              <a:buNone/>
              <a:defRPr sz="1765"/>
            </a:lvl7pPr>
            <a:lvl8pPr marL="2824033" indent="0">
              <a:buNone/>
              <a:defRPr sz="1765"/>
            </a:lvl8pPr>
            <a:lvl9pPr marL="3227466" indent="0">
              <a:buNone/>
              <a:defRPr sz="1765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5347244"/>
            <a:ext cx="5486977" cy="804022"/>
          </a:xfrm>
        </p:spPr>
        <p:txBody>
          <a:bodyPr/>
          <a:lstStyle>
            <a:lvl1pPr marL="0" indent="0">
              <a:buNone/>
              <a:defRPr sz="1235"/>
            </a:lvl1pPr>
            <a:lvl2pPr marL="403433" indent="0">
              <a:buNone/>
              <a:defRPr sz="1059"/>
            </a:lvl2pPr>
            <a:lvl3pPr marL="806867" indent="0">
              <a:buNone/>
              <a:defRPr sz="882"/>
            </a:lvl3pPr>
            <a:lvl4pPr marL="1210300" indent="0">
              <a:buNone/>
              <a:defRPr sz="794"/>
            </a:lvl4pPr>
            <a:lvl5pPr marL="1613733" indent="0">
              <a:buNone/>
              <a:defRPr sz="794"/>
            </a:lvl5pPr>
            <a:lvl6pPr marL="2017166" indent="0">
              <a:buNone/>
              <a:defRPr sz="794"/>
            </a:lvl6pPr>
            <a:lvl7pPr marL="2420600" indent="0">
              <a:buNone/>
              <a:defRPr sz="794"/>
            </a:lvl7pPr>
            <a:lvl8pPr marL="2824033" indent="0">
              <a:buNone/>
              <a:defRPr sz="794"/>
            </a:lvl8pPr>
            <a:lvl9pPr marL="3227466" indent="0">
              <a:buNone/>
              <a:defRPr sz="794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8321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789" y="4750761"/>
            <a:ext cx="2409152" cy="59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625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449505" rtl="0" eaLnBrk="1" latinLnBrk="0" hangingPunct="1">
        <a:spcBef>
          <a:spcPct val="0"/>
        </a:spcBef>
        <a:buNone/>
        <a:defRPr sz="1588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37129" indent="-337129" algn="l" defTabSz="449505" rtl="0" eaLnBrk="1" latinLnBrk="0" hangingPunct="1">
        <a:spcBef>
          <a:spcPct val="20000"/>
        </a:spcBef>
        <a:buFont typeface="Arial"/>
        <a:buChar char="•"/>
        <a:defRPr sz="3177" kern="1200">
          <a:solidFill>
            <a:schemeClr val="tx1"/>
          </a:solidFill>
          <a:latin typeface="+mn-lt"/>
          <a:ea typeface="+mn-ea"/>
          <a:cs typeface="+mn-cs"/>
        </a:defRPr>
      </a:lvl1pPr>
      <a:lvl2pPr marL="730446" indent="-280941" algn="l" defTabSz="449505" rtl="0" eaLnBrk="1" latinLnBrk="0" hangingPunct="1">
        <a:spcBef>
          <a:spcPct val="20000"/>
        </a:spcBef>
        <a:buFont typeface="Arial"/>
        <a:buChar char="–"/>
        <a:defRPr sz="2735" kern="1200">
          <a:solidFill>
            <a:schemeClr val="tx1"/>
          </a:solidFill>
          <a:latin typeface="+mn-lt"/>
          <a:ea typeface="+mn-ea"/>
          <a:cs typeface="+mn-cs"/>
        </a:defRPr>
      </a:lvl2pPr>
      <a:lvl3pPr marL="1123764" indent="-224753" algn="l" defTabSz="449505" rtl="0" eaLnBrk="1" latinLnBrk="0" hangingPunct="1">
        <a:spcBef>
          <a:spcPct val="20000"/>
        </a:spcBef>
        <a:buFont typeface="Arial"/>
        <a:buChar char="•"/>
        <a:defRPr sz="2382" kern="1200">
          <a:solidFill>
            <a:schemeClr val="tx1"/>
          </a:solidFill>
          <a:latin typeface="+mn-lt"/>
          <a:ea typeface="+mn-ea"/>
          <a:cs typeface="+mn-cs"/>
        </a:defRPr>
      </a:lvl3pPr>
      <a:lvl4pPr marL="1573269" indent="-224753" algn="l" defTabSz="449505" rtl="0" eaLnBrk="1" latinLnBrk="0" hangingPunct="1">
        <a:spcBef>
          <a:spcPct val="20000"/>
        </a:spcBef>
        <a:buFont typeface="Arial"/>
        <a:buChar char="–"/>
        <a:defRPr sz="1941" kern="1200">
          <a:solidFill>
            <a:schemeClr val="tx1"/>
          </a:solidFill>
          <a:latin typeface="+mn-lt"/>
          <a:ea typeface="+mn-ea"/>
          <a:cs typeface="+mn-cs"/>
        </a:defRPr>
      </a:lvl4pPr>
      <a:lvl5pPr marL="2022774" indent="-224753" algn="l" defTabSz="449505" rtl="0" eaLnBrk="1" latinLnBrk="0" hangingPunct="1">
        <a:spcBef>
          <a:spcPct val="20000"/>
        </a:spcBef>
        <a:buFont typeface="Arial"/>
        <a:buChar char="»"/>
        <a:defRPr sz="1941" kern="1200">
          <a:solidFill>
            <a:schemeClr val="tx1"/>
          </a:solidFill>
          <a:latin typeface="+mn-lt"/>
          <a:ea typeface="+mn-ea"/>
          <a:cs typeface="+mn-cs"/>
        </a:defRPr>
      </a:lvl5pPr>
      <a:lvl6pPr marL="2472279" indent="-224753" algn="l" defTabSz="449505" rtl="0" eaLnBrk="1" latinLnBrk="0" hangingPunct="1">
        <a:spcBef>
          <a:spcPct val="20000"/>
        </a:spcBef>
        <a:buFont typeface="Arial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6pPr>
      <a:lvl7pPr marL="2921785" indent="-224753" algn="l" defTabSz="449505" rtl="0" eaLnBrk="1" latinLnBrk="0" hangingPunct="1">
        <a:spcBef>
          <a:spcPct val="20000"/>
        </a:spcBef>
        <a:buFont typeface="Arial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7pPr>
      <a:lvl8pPr marL="3371290" indent="-224753" algn="l" defTabSz="449505" rtl="0" eaLnBrk="1" latinLnBrk="0" hangingPunct="1">
        <a:spcBef>
          <a:spcPct val="20000"/>
        </a:spcBef>
        <a:buFont typeface="Arial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8pPr>
      <a:lvl9pPr marL="3820796" indent="-224753" algn="l" defTabSz="449505" rtl="0" eaLnBrk="1" latinLnBrk="0" hangingPunct="1">
        <a:spcBef>
          <a:spcPct val="20000"/>
        </a:spcBef>
        <a:buFont typeface="Arial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49505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899010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48516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798021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47527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97032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146538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596043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33" y="-2180429"/>
            <a:ext cx="9144000" cy="933731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612525"/>
            <a:ext cx="7274763" cy="259837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449505" rtl="0" eaLnBrk="1" latinLnBrk="0" hangingPunct="1">
        <a:spcBef>
          <a:spcPct val="0"/>
        </a:spcBef>
        <a:buNone/>
        <a:defRPr sz="2824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37129" indent="-337129" algn="l" defTabSz="449505" rtl="0" eaLnBrk="1" latinLnBrk="0" hangingPunct="1">
        <a:spcBef>
          <a:spcPct val="20000"/>
        </a:spcBef>
        <a:buFont typeface="Arial"/>
        <a:buChar char="•"/>
        <a:defRPr sz="3177" kern="1200">
          <a:solidFill>
            <a:schemeClr val="tx1"/>
          </a:solidFill>
          <a:latin typeface="+mn-lt"/>
          <a:ea typeface="+mn-ea"/>
          <a:cs typeface="+mn-cs"/>
        </a:defRPr>
      </a:lvl1pPr>
      <a:lvl2pPr marL="730446" indent="-280941" algn="l" defTabSz="449505" rtl="0" eaLnBrk="1" latinLnBrk="0" hangingPunct="1">
        <a:spcBef>
          <a:spcPct val="20000"/>
        </a:spcBef>
        <a:buFont typeface="Arial"/>
        <a:buChar char="–"/>
        <a:defRPr sz="2735" kern="1200">
          <a:solidFill>
            <a:schemeClr val="tx1"/>
          </a:solidFill>
          <a:latin typeface="+mn-lt"/>
          <a:ea typeface="+mn-ea"/>
          <a:cs typeface="+mn-cs"/>
        </a:defRPr>
      </a:lvl2pPr>
      <a:lvl3pPr marL="1123764" indent="-224753" algn="l" defTabSz="449505" rtl="0" eaLnBrk="1" latinLnBrk="0" hangingPunct="1">
        <a:spcBef>
          <a:spcPct val="20000"/>
        </a:spcBef>
        <a:buFont typeface="Arial"/>
        <a:buChar char="•"/>
        <a:defRPr sz="2382" kern="1200">
          <a:solidFill>
            <a:schemeClr val="tx1"/>
          </a:solidFill>
          <a:latin typeface="+mn-lt"/>
          <a:ea typeface="+mn-ea"/>
          <a:cs typeface="+mn-cs"/>
        </a:defRPr>
      </a:lvl3pPr>
      <a:lvl4pPr marL="1573269" indent="-224753" algn="l" defTabSz="449505" rtl="0" eaLnBrk="1" latinLnBrk="0" hangingPunct="1">
        <a:spcBef>
          <a:spcPct val="20000"/>
        </a:spcBef>
        <a:buFont typeface="Arial"/>
        <a:buChar char="–"/>
        <a:defRPr sz="1941" kern="1200">
          <a:solidFill>
            <a:schemeClr val="tx1"/>
          </a:solidFill>
          <a:latin typeface="+mn-lt"/>
          <a:ea typeface="+mn-ea"/>
          <a:cs typeface="+mn-cs"/>
        </a:defRPr>
      </a:lvl4pPr>
      <a:lvl5pPr marL="2022774" indent="-224753" algn="l" defTabSz="449505" rtl="0" eaLnBrk="1" latinLnBrk="0" hangingPunct="1">
        <a:spcBef>
          <a:spcPct val="20000"/>
        </a:spcBef>
        <a:buFont typeface="Arial"/>
        <a:buChar char="»"/>
        <a:defRPr sz="1941" kern="1200">
          <a:solidFill>
            <a:schemeClr val="tx1"/>
          </a:solidFill>
          <a:latin typeface="+mn-lt"/>
          <a:ea typeface="+mn-ea"/>
          <a:cs typeface="+mn-cs"/>
        </a:defRPr>
      </a:lvl5pPr>
      <a:lvl6pPr marL="2472279" indent="-224753" algn="l" defTabSz="449505" rtl="0" eaLnBrk="1" latinLnBrk="0" hangingPunct="1">
        <a:spcBef>
          <a:spcPct val="20000"/>
        </a:spcBef>
        <a:buFont typeface="Arial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6pPr>
      <a:lvl7pPr marL="2921785" indent="-224753" algn="l" defTabSz="449505" rtl="0" eaLnBrk="1" latinLnBrk="0" hangingPunct="1">
        <a:spcBef>
          <a:spcPct val="20000"/>
        </a:spcBef>
        <a:buFont typeface="Arial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7pPr>
      <a:lvl8pPr marL="3371290" indent="-224753" algn="l" defTabSz="449505" rtl="0" eaLnBrk="1" latinLnBrk="0" hangingPunct="1">
        <a:spcBef>
          <a:spcPct val="20000"/>
        </a:spcBef>
        <a:buFont typeface="Arial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8pPr>
      <a:lvl9pPr marL="3820796" indent="-224753" algn="l" defTabSz="449505" rtl="0" eaLnBrk="1" latinLnBrk="0" hangingPunct="1">
        <a:spcBef>
          <a:spcPct val="20000"/>
        </a:spcBef>
        <a:buFont typeface="Arial"/>
        <a:buChar char="•"/>
        <a:defRPr sz="19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49505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899010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48516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798021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47527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97032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146538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596043" algn="l" defTabSz="449505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0007"/>
            <a:ext cx="9159392" cy="39157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678360"/>
            <a:ext cx="8229023" cy="4352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584514"/>
            <a:ext cx="8229023" cy="103909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17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</p:sldLayoutIdLst>
  <p:hf hdr="0" dt="0"/>
  <p:txStyles>
    <p:titleStyle>
      <a:lvl1pPr algn="l" defTabSz="403433" rtl="0" eaLnBrk="1" latinLnBrk="0" hangingPunct="1">
        <a:spcBef>
          <a:spcPct val="0"/>
        </a:spcBef>
        <a:buNone/>
        <a:defRPr sz="2471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403433" rtl="0" eaLnBrk="1" latinLnBrk="0" hangingPunct="1">
        <a:spcBef>
          <a:spcPct val="20000"/>
        </a:spcBef>
        <a:buFontTx/>
        <a:buNone/>
        <a:defRPr sz="2118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655579" indent="-252146" algn="l" defTabSz="403433" rtl="0" eaLnBrk="1" latinLnBrk="0" hangingPunct="1">
        <a:spcBef>
          <a:spcPct val="20000"/>
        </a:spcBef>
        <a:buFont typeface="Arial"/>
        <a:buChar char="•"/>
        <a:defRPr sz="1765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008583" indent="-201717" algn="l" defTabSz="403433" rtl="0" eaLnBrk="1" latinLnBrk="0" hangingPunct="1">
        <a:spcBef>
          <a:spcPct val="20000"/>
        </a:spcBef>
        <a:buFont typeface="Lucida Grande"/>
        <a:buChar char="-"/>
        <a:defRPr sz="1588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412016" indent="-201717" algn="l" defTabSz="403433" rtl="0" eaLnBrk="1" latinLnBrk="0" hangingPunct="1">
        <a:spcBef>
          <a:spcPct val="20000"/>
        </a:spcBef>
        <a:buFont typeface="Wingdings" charset="2"/>
        <a:buChar char="§"/>
        <a:defRPr sz="1412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815450" indent="-201717" algn="l" defTabSz="403433" rtl="0" eaLnBrk="1" latinLnBrk="0" hangingPunct="1">
        <a:spcBef>
          <a:spcPct val="20000"/>
        </a:spcBef>
        <a:buFont typeface="Arial"/>
        <a:buChar char="»"/>
        <a:defRPr sz="1235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218883" indent="-201717" algn="l" defTabSz="403433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622316" indent="-201717" algn="l" defTabSz="403433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025750" indent="-201717" algn="l" defTabSz="403433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429183" indent="-201717" algn="l" defTabSz="403433" rtl="0" eaLnBrk="1" latinLnBrk="0" hangingPunct="1">
        <a:spcBef>
          <a:spcPct val="20000"/>
        </a:spcBef>
        <a:buFont typeface="Arial"/>
        <a:buChar char="•"/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1pPr>
      <a:lvl2pPr marL="403433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2pPr>
      <a:lvl3pPr marL="806867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3pPr>
      <a:lvl4pPr marL="1210300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4pPr>
      <a:lvl5pPr marL="1613733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5pPr>
      <a:lvl6pPr marL="2017166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6pPr>
      <a:lvl7pPr marL="2420600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7pPr>
      <a:lvl8pPr marL="2824033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8pPr>
      <a:lvl9pPr marL="3227466" algn="l" defTabSz="403433" rtl="0" eaLnBrk="1" latinLnBrk="0" hangingPunct="1">
        <a:defRPr sz="15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ECA0547-54B4-54F6-7E04-F8153976D0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13" t="30228" r="7049" b="10528"/>
          <a:stretch/>
        </p:blipFill>
        <p:spPr>
          <a:xfrm>
            <a:off x="1049311" y="599605"/>
            <a:ext cx="4167266" cy="183107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8D0F44F-EADF-3A23-4663-37C27F2F2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067" y="2871157"/>
            <a:ext cx="3112333" cy="311233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870D19B-3464-63F4-5C2E-A136282E0230}"/>
              </a:ext>
            </a:extLst>
          </p:cNvPr>
          <p:cNvSpPr txBox="1"/>
          <p:nvPr/>
        </p:nvSpPr>
        <p:spPr>
          <a:xfrm>
            <a:off x="5816184" y="944380"/>
            <a:ext cx="227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Cuello </a:t>
            </a:r>
            <a:r>
              <a:rPr lang="es-CO" dirty="0" err="1"/>
              <a:t>Ortopedico</a:t>
            </a:r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ABD6440-3386-297A-16D1-027A12D453E3}"/>
              </a:ext>
            </a:extLst>
          </p:cNvPr>
          <p:cNvSpPr txBox="1"/>
          <p:nvPr/>
        </p:nvSpPr>
        <p:spPr>
          <a:xfrm>
            <a:off x="5876145" y="3630117"/>
            <a:ext cx="2278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Inmovilizador </a:t>
            </a:r>
            <a:r>
              <a:rPr lang="es-CO" dirty="0" err="1"/>
              <a:t>cefalico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60626256"/>
      </p:ext>
    </p:extLst>
  </p:cSld>
  <p:clrMapOvr>
    <a:masterClrMapping/>
  </p:clrMapOvr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KalTire-Template-PPT-4x3</Template>
  <TotalTime>450</TotalTime>
  <Words>4</Words>
  <Application>Microsoft Office PowerPoint</Application>
  <PresentationFormat>Carta (216 x 279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Lucida Grande</vt:lpstr>
      <vt:lpstr>Wingdings</vt:lpstr>
      <vt:lpstr>01-Title Page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Solano, Jessica</dc:creator>
  <cp:lastModifiedBy>Solano, Jessica</cp:lastModifiedBy>
  <cp:revision>12</cp:revision>
  <dcterms:created xsi:type="dcterms:W3CDTF">2022-05-18T16:27:32Z</dcterms:created>
  <dcterms:modified xsi:type="dcterms:W3CDTF">2022-11-24T15:13:02Z</dcterms:modified>
</cp:coreProperties>
</file>